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2" r:id="rId6"/>
    <p:sldId id="257" r:id="rId7"/>
    <p:sldId id="258" r:id="rId8"/>
    <p:sldId id="264" r:id="rId9"/>
    <p:sldId id="260" r:id="rId10"/>
    <p:sldId id="263" r:id="rId11"/>
    <p:sldId id="259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TC2WCcRmiqI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Milestone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Christa Moncrief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CST-391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2036-1009-184E-1925-198A13A2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DB59274C-60CC-8B79-1588-0495D0B13D2B}"/>
              </a:ext>
            </a:extLst>
          </p:cNvPr>
          <p:cNvSpPr txBox="1">
            <a:spLocks/>
          </p:cNvSpPr>
          <p:nvPr/>
        </p:nvSpPr>
        <p:spPr>
          <a:xfrm>
            <a:off x="926268" y="114452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Folder Organization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9974C50-276E-6734-AC24-4477133D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88" y="582686"/>
            <a:ext cx="2881761" cy="5949181"/>
          </a:xfrm>
          <a:prstGeom prst="rect">
            <a:avLst/>
          </a:prstGeom>
        </p:spPr>
      </p:pic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778418D-6939-356A-824F-7D81B572C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72" y="582686"/>
            <a:ext cx="6530906" cy="256816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902DB44D-919F-888D-AEA2-4B61BDB6795C}"/>
              </a:ext>
            </a:extLst>
          </p:cNvPr>
          <p:cNvSpPr txBox="1">
            <a:spLocks/>
          </p:cNvSpPr>
          <p:nvPr/>
        </p:nvSpPr>
        <p:spPr>
          <a:xfrm>
            <a:off x="6650793" y="3150849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HTML</a:t>
            </a:r>
          </a:p>
        </p:txBody>
      </p:sp>
      <p:pic>
        <p:nvPicPr>
          <p:cNvPr id="18" name="Picture 1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CA6B83C-4AEF-0304-D0F5-6BF73AC6C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504" y="3619083"/>
            <a:ext cx="7392041" cy="249957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87EB87ED-CE40-9DB4-457D-E1D4A8D05529}"/>
              </a:ext>
            </a:extLst>
          </p:cNvPr>
          <p:cNvSpPr txBox="1">
            <a:spLocks/>
          </p:cNvSpPr>
          <p:nvPr/>
        </p:nvSpPr>
        <p:spPr>
          <a:xfrm>
            <a:off x="6650793" y="6118660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Typescript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CE2D69-82BE-F80D-FF82-0283FC1CF61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133725" y="1519918"/>
            <a:ext cx="1725647" cy="34685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034B74-C175-6482-C60C-7CACDF076AC5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037291" y="1988153"/>
            <a:ext cx="1277213" cy="288071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2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EE85CE8C-7AE5-56AB-56B5-B6EF9EC0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691" y="1711078"/>
            <a:ext cx="3657917" cy="180609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71EE6AC8-E81C-7C84-BEFD-006A0D355469}"/>
              </a:ext>
            </a:extLst>
          </p:cNvPr>
          <p:cNvSpPr txBox="1">
            <a:spLocks/>
          </p:cNvSpPr>
          <p:nvPr/>
        </p:nvSpPr>
        <p:spPr>
          <a:xfrm>
            <a:off x="7798663" y="3741455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Result: Non-Functioning App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45BDA5E-899B-F73A-D92A-F65ECBF97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" y="3517175"/>
            <a:ext cx="7391400" cy="142776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94D0065-777A-ABD6-6FED-48982905D1BB}"/>
              </a:ext>
            </a:extLst>
          </p:cNvPr>
          <p:cNvSpPr txBox="1">
            <a:spLocks/>
          </p:cNvSpPr>
          <p:nvPr/>
        </p:nvSpPr>
        <p:spPr>
          <a:xfrm>
            <a:off x="2518287" y="2638091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One of Many Errors</a:t>
            </a:r>
          </a:p>
        </p:txBody>
      </p:sp>
    </p:spTree>
    <p:extLst>
      <p:ext uri="{BB962C8B-B14F-4D97-AF65-F5344CB8AC3E}">
        <p14:creationId xmlns:p14="http://schemas.microsoft.com/office/powerpoint/2010/main" val="309580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35894-4EAB-F05C-6C1A-79A65E4DF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31C5-C1C9-2209-90B5-CBBE54BD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46E8-0D26-1069-EE8F-5831DF117E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Non-Functioning App (Unresolved)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044DCF-60D6-8627-3B95-5376730B0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463" y="2141538"/>
            <a:ext cx="3649662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6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BCAE9-6D1E-5DD2-F4D9-DB7E5986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7215-A83F-99C6-36D5-928CC78A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Milestone5: React App</a:t>
            </a:r>
          </a:p>
        </p:txBody>
      </p:sp>
    </p:spTree>
    <p:extLst>
      <p:ext uri="{BB962C8B-B14F-4D97-AF65-F5344CB8AC3E}">
        <p14:creationId xmlns:p14="http://schemas.microsoft.com/office/powerpoint/2010/main" val="2033246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5B15DE-0A7D-6F71-0F85-EBEB0872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95" y="715345"/>
            <a:ext cx="3794958" cy="542731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813D108-C245-D5C9-3ADD-E23FF117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17" y="528273"/>
            <a:ext cx="5098607" cy="2900727"/>
          </a:xfrm>
          <a:prstGeom prst="rect">
            <a:avLst/>
          </a:prstGeom>
        </p:spPr>
      </p:pic>
      <p:pic>
        <p:nvPicPr>
          <p:cNvPr id="7" name="Picture 6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23BD9AB1-B732-2DD1-BF4D-2547A86CE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153" y="3418635"/>
            <a:ext cx="4770533" cy="291109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F200AE2-859B-9254-7F81-C56AE9EDA012}"/>
              </a:ext>
            </a:extLst>
          </p:cNvPr>
          <p:cNvSpPr txBox="1">
            <a:spLocks/>
          </p:cNvSpPr>
          <p:nvPr/>
        </p:nvSpPr>
        <p:spPr>
          <a:xfrm>
            <a:off x="4485303" y="1704641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Javascript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55C173-711F-3C23-D2B3-3154707A9765}"/>
              </a:ext>
            </a:extLst>
          </p:cNvPr>
          <p:cNvSpPr txBox="1">
            <a:spLocks/>
          </p:cNvSpPr>
          <p:nvPr/>
        </p:nvSpPr>
        <p:spPr>
          <a:xfrm>
            <a:off x="4485303" y="4434025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JSX</a:t>
            </a:r>
          </a:p>
        </p:txBody>
      </p:sp>
    </p:spTree>
    <p:extLst>
      <p:ext uri="{BB962C8B-B14F-4D97-AF65-F5344CB8AC3E}">
        <p14:creationId xmlns:p14="http://schemas.microsoft.com/office/powerpoint/2010/main" val="679408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D6950A-8BDF-77F8-9F52-C8271024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9100"/>
            <a:ext cx="7669331" cy="352870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404E35-0027-27B6-50B3-A5EC956F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536" y="1847696"/>
            <a:ext cx="5639289" cy="354360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E06F870-284E-FA1D-38E6-9F7DE031A8ED}"/>
              </a:ext>
            </a:extLst>
          </p:cNvPr>
          <p:cNvSpPr txBox="1">
            <a:spLocks/>
          </p:cNvSpPr>
          <p:nvPr/>
        </p:nvSpPr>
        <p:spPr>
          <a:xfrm>
            <a:off x="263257" y="4114466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Result: (Mostly) Functional App!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https://www.youtube.com/watch?v=TC2WCcRmiqI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33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1D82-0ECA-E96D-CC5E-B4499037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83" y="2410408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6288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CA61-C8CC-95E0-D0B3-0C388673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DDD7-27CE-B74A-CAF2-418B537D8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“Product” Supported on MySQL</a:t>
            </a:r>
          </a:p>
          <a:p>
            <a:r>
              <a:rPr lang="en-US" dirty="0"/>
              <a:t>CRUD Operations</a:t>
            </a:r>
          </a:p>
          <a:p>
            <a:r>
              <a:rPr lang="en-US" dirty="0"/>
              <a:t>REST API</a:t>
            </a:r>
          </a:p>
          <a:p>
            <a:r>
              <a:rPr lang="en-US" dirty="0"/>
              <a:t>Biblical Theme (Optional)</a:t>
            </a:r>
          </a:p>
        </p:txBody>
      </p:sp>
    </p:spTree>
    <p:extLst>
      <p:ext uri="{BB962C8B-B14F-4D97-AF65-F5344CB8AC3E}">
        <p14:creationId xmlns:p14="http://schemas.microsoft.com/office/powerpoint/2010/main" val="211228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3DFD-8B82-2BB8-199A-D322D852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Biblical Bestiary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9FAFA-2F73-C06A-5DD2-957BD312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646" y="2232131"/>
            <a:ext cx="4605452" cy="3132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7673C-71C6-9A5C-71CA-6CE37F9D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05" y="2232131"/>
            <a:ext cx="4514850" cy="300990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1C52E1A-F2B5-6211-CF47-4AC950B5AF78}"/>
              </a:ext>
            </a:extLst>
          </p:cNvPr>
          <p:cNvSpPr txBox="1">
            <a:spLocks/>
          </p:cNvSpPr>
          <p:nvPr/>
        </p:nvSpPr>
        <p:spPr>
          <a:xfrm>
            <a:off x="835376" y="5398664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Final Fantasy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20FCD0C-D798-EA02-270C-07502938D32D}"/>
              </a:ext>
            </a:extLst>
          </p:cNvPr>
          <p:cNvSpPr txBox="1">
            <a:spLocks/>
          </p:cNvSpPr>
          <p:nvPr/>
        </p:nvSpPr>
        <p:spPr>
          <a:xfrm>
            <a:off x="6948349" y="5531062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Diablo</a:t>
            </a:r>
          </a:p>
        </p:txBody>
      </p:sp>
    </p:spTree>
    <p:extLst>
      <p:ext uri="{BB962C8B-B14F-4D97-AF65-F5344CB8AC3E}">
        <p14:creationId xmlns:p14="http://schemas.microsoft.com/office/powerpoint/2010/main" val="135381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F338-5815-487D-5C4E-B6D6B346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F91C-D017-DA47-BC14-C32504E51C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 Constraints</a:t>
            </a:r>
          </a:p>
          <a:p>
            <a:r>
              <a:rPr lang="en-US" dirty="0"/>
              <a:t>Communication with MySQL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BA228-A3C2-C6C6-884F-E81039D8FC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405162"/>
            <a:ext cx="4995862" cy="31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0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9661-490D-CD56-DB73-B57D7D9B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Milestone3: </a:t>
            </a:r>
            <a:r>
              <a:rPr lang="en-US" dirty="0" err="1"/>
              <a:t>CreatureAPI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3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7F090DB-0AD8-2C7C-1B53-52C63185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4" y="3335939"/>
            <a:ext cx="6089155" cy="1667730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C199822-FE1C-2282-7765-C5FE9E48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19" y="165056"/>
            <a:ext cx="5019063" cy="267811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B48350-CBB0-EF90-ED27-9DFF75A4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64" y="165056"/>
            <a:ext cx="5314950" cy="25231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FB3E02-4D1F-D63E-2D48-6579B73E8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206" y="3335939"/>
            <a:ext cx="4237087" cy="19889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F15BD24-98F4-0995-2A3F-B560E7C41031}"/>
              </a:ext>
            </a:extLst>
          </p:cNvPr>
          <p:cNvSpPr txBox="1">
            <a:spLocks/>
          </p:cNvSpPr>
          <p:nvPr/>
        </p:nvSpPr>
        <p:spPr>
          <a:xfrm>
            <a:off x="716718" y="2771851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DAO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5EF1351-F95E-1E0B-0073-9D0BABC890F2}"/>
              </a:ext>
            </a:extLst>
          </p:cNvPr>
          <p:cNvSpPr txBox="1">
            <a:spLocks/>
          </p:cNvSpPr>
          <p:nvPr/>
        </p:nvSpPr>
        <p:spPr>
          <a:xfrm>
            <a:off x="7253236" y="2843174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F0E58AB-DA4D-A924-E19C-2DE8311A3B01}"/>
              </a:ext>
            </a:extLst>
          </p:cNvPr>
          <p:cNvSpPr txBox="1">
            <a:spLocks/>
          </p:cNvSpPr>
          <p:nvPr/>
        </p:nvSpPr>
        <p:spPr>
          <a:xfrm>
            <a:off x="716718" y="5103389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Router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E8B87-4F7F-5F92-3B1B-C63888E3FB72}"/>
              </a:ext>
            </a:extLst>
          </p:cNvPr>
          <p:cNvSpPr txBox="1">
            <a:spLocks/>
          </p:cNvSpPr>
          <p:nvPr/>
        </p:nvSpPr>
        <p:spPr>
          <a:xfrm>
            <a:off x="7483826" y="5398664"/>
            <a:ext cx="4222046" cy="140546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563177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EF9360-499E-3EFB-3182-C1D63504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53" y="140305"/>
            <a:ext cx="8571956" cy="222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6BDD53-4B37-8308-D259-9212C5DB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27" y="2394056"/>
            <a:ext cx="876680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7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B314-1511-0B07-121B-0FFF72AF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FCC1D-5586-6C55-FAD6-4DA2D69554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Communication With MySQL </a:t>
            </a:r>
          </a:p>
          <a:p>
            <a:pPr marL="0" indent="0">
              <a:buNone/>
            </a:pPr>
            <a:r>
              <a:rPr lang="en-US" dirty="0"/>
              <a:t>(Solved 2/25/2024)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E137B-8C43-8F36-0EEF-7FF2C5F0D4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301082"/>
            <a:ext cx="4995862" cy="33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1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C977-04B7-20BF-2A2D-531F1B0B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61D7-77AF-7A13-D88F-BC1FF354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Milestone4: Angular App</a:t>
            </a:r>
          </a:p>
        </p:txBody>
      </p:sp>
    </p:spTree>
    <p:extLst>
      <p:ext uri="{BB962C8B-B14F-4D97-AF65-F5344CB8AC3E}">
        <p14:creationId xmlns:p14="http://schemas.microsoft.com/office/powerpoint/2010/main" val="4205964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197</TotalTime>
  <Words>104</Words>
  <Application>Microsoft Office PowerPoint</Application>
  <PresentationFormat>Widescreen</PresentationFormat>
  <Paragraphs>37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Celestial</vt:lpstr>
      <vt:lpstr>Milestone 5</vt:lpstr>
      <vt:lpstr>Milestone Project Goal</vt:lpstr>
      <vt:lpstr>Biblical Bestiary</vt:lpstr>
      <vt:lpstr>Challenges</vt:lpstr>
      <vt:lpstr>Milestone3: CreatureAPI</vt:lpstr>
      <vt:lpstr>PowerPoint Presentation</vt:lpstr>
      <vt:lpstr>PowerPoint Presentation</vt:lpstr>
      <vt:lpstr>Pending Issues</vt:lpstr>
      <vt:lpstr>Milestone4: Angular App</vt:lpstr>
      <vt:lpstr>PowerPoint Presentation</vt:lpstr>
      <vt:lpstr>PowerPoint Presentation</vt:lpstr>
      <vt:lpstr>Pending Issues</vt:lpstr>
      <vt:lpstr>Milestone5: React App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3</dc:title>
  <dc:creator>Christa J Moncrief</dc:creator>
  <cp:lastModifiedBy>Christa J Moncrief</cp:lastModifiedBy>
  <cp:revision>4</cp:revision>
  <dcterms:created xsi:type="dcterms:W3CDTF">2024-01-15T23:33:45Z</dcterms:created>
  <dcterms:modified xsi:type="dcterms:W3CDTF">2024-02-26T03:44:36Z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